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6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821DC8-1D58-4744-BF7F-23BB4682B8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307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E7998-7640-42D6-9211-B73A08DE3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15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89156-C94B-41D4-923F-059AC86F3B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435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9E89A-25EE-49E7-845F-6B45F631F6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677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9CDA57-ACD9-4AF0-9960-CE3B727714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22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8AE05-ACF3-4214-948F-7B9D49D39C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01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4C163-DD21-4439-B680-45792B1942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957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AD60F-A00F-4453-B594-8DB3B01915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46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E3CA9-1E81-4514-A127-8FC424C346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000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D5D9A-3DA4-41E1-A53D-58823DAA1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1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29931-2626-46A8-9294-8151B3407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47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5B4B7-3C0A-4FE8-9008-076F0DEE76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07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43CEF-1FEA-4B71-901E-150FA26557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29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D1D468-FCD2-499B-A421-4F2D17BC91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hlink"/>
                </a:solidFill>
              </a:rPr>
              <a:t>Me </a:t>
            </a:r>
            <a:r>
              <a:rPr lang="en-US" altLang="en-US" sz="4000" dirty="0" err="1">
                <a:solidFill>
                  <a:schemeClr val="hlink"/>
                </a:solidFill>
              </a:rPr>
              <a:t>llamo</a:t>
            </a:r>
            <a:r>
              <a:rPr lang="en-US" altLang="en-US" sz="4000" dirty="0">
                <a:solidFill>
                  <a:schemeClr val="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hlink"/>
                </a:solidFill>
              </a:rPr>
              <a:t>Clase</a:t>
            </a:r>
            <a:r>
              <a:rPr lang="en-US" altLang="en-US" sz="4000">
                <a:solidFill>
                  <a:schemeClr val="hlink"/>
                </a:solidFill>
              </a:rPr>
              <a:t> </a:t>
            </a:r>
            <a:r>
              <a:rPr lang="en-US" altLang="en-US" sz="4000" smtClean="0">
                <a:solidFill>
                  <a:schemeClr val="hlink"/>
                </a:solidFill>
              </a:rPr>
              <a:t>802</a:t>
            </a:r>
            <a:r>
              <a:rPr lang="en-US" altLang="en-US" sz="4000" dirty="0">
                <a:solidFill>
                  <a:schemeClr val="hlink"/>
                </a:solidFill>
              </a:rPr>
              <a:t/>
            </a:r>
            <a:br>
              <a:rPr lang="en-US" altLang="en-US" sz="4000" dirty="0">
                <a:solidFill>
                  <a:schemeClr val="hlink"/>
                </a:solidFill>
              </a:rPr>
            </a:br>
            <a:r>
              <a:rPr lang="en-US" altLang="en-US" sz="4000" dirty="0">
                <a:solidFill>
                  <a:schemeClr val="hlink"/>
                </a:solidFill>
              </a:rPr>
              <a:t>La </a:t>
            </a:r>
            <a:r>
              <a:rPr lang="en-US" altLang="en-US" sz="4000" dirty="0" err="1">
                <a:solidFill>
                  <a:schemeClr val="hlink"/>
                </a:solidFill>
              </a:rPr>
              <a:t>fecha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err="1">
                <a:solidFill>
                  <a:schemeClr val="hlink"/>
                </a:solidFill>
              </a:rPr>
              <a:t>es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smtClean="0">
                <a:solidFill>
                  <a:schemeClr val="hlink"/>
                </a:solidFill>
              </a:rPr>
              <a:t>18 </a:t>
            </a:r>
            <a:r>
              <a:rPr lang="en-US" altLang="en-US" sz="4000" dirty="0">
                <a:solidFill>
                  <a:schemeClr val="hlink"/>
                </a:solidFill>
              </a:rPr>
              <a:t>de </a:t>
            </a:r>
            <a:r>
              <a:rPr lang="en-US" altLang="en-US" sz="4000" dirty="0" err="1">
                <a:solidFill>
                  <a:schemeClr val="hlink"/>
                </a:solidFill>
              </a:rPr>
              <a:t>marzo</a:t>
            </a:r>
            <a:r>
              <a:rPr lang="en-US" altLang="en-US" sz="4000" dirty="0">
                <a:solidFill>
                  <a:schemeClr val="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2014</a:t>
            </a:r>
            <a:endParaRPr lang="en-US" altLang="en-US" sz="40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54: </a:t>
            </a:r>
            <a:r>
              <a:rPr lang="es-ES_tradnl" altLang="en-US" dirty="0"/>
              <a:t>¿Te gusta la comida Mexicana?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4</a:t>
            </a:r>
            <a:r>
              <a:rPr lang="es-ES_tradnl" altLang="en-US" dirty="0"/>
              <a:t> p. 135 (1-7)</a:t>
            </a:r>
          </a:p>
          <a:p>
            <a:pPr>
              <a:buFontTx/>
              <a:buNone/>
            </a:pPr>
            <a:endParaRPr lang="es-ES_tradnl" alt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 del vocabulario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04950"/>
            <a:ext cx="1554163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8" y="1295400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6200" y="1004888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chemeClr val="hlink"/>
                </a:solidFill>
              </a:rPr>
              <a:t>Los refrescos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676400" y="1752600"/>
            <a:ext cx="200501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FF6600"/>
                </a:solidFill>
              </a:rPr>
              <a:t>Batidos de</a:t>
            </a:r>
          </a:p>
          <a:p>
            <a:r>
              <a:rPr lang="es-ES_tradnl" altLang="en-US" sz="2800" b="1">
                <a:solidFill>
                  <a:srgbClr val="FF6600"/>
                </a:solidFill>
              </a:rPr>
              <a:t>frutas </a:t>
            </a:r>
          </a:p>
          <a:p>
            <a:r>
              <a:rPr lang="es-ES_tradnl" altLang="en-US" sz="2800" b="1">
                <a:solidFill>
                  <a:srgbClr val="FF6600"/>
                </a:solidFill>
              </a:rPr>
              <a:t>tropicales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76600" y="762000"/>
            <a:ext cx="2678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3333CC"/>
                </a:solidFill>
              </a:rPr>
              <a:t>Las meriendas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549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pinchos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084888" y="700088"/>
            <a:ext cx="29543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chemeClr val="folHlink"/>
                </a:solidFill>
              </a:rPr>
              <a:t>Tapas, Antojitos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  <p:bldP spid="14348" grpId="0"/>
      <p:bldP spid="14349" grpId="0"/>
      <p:bldP spid="14350" grpId="0"/>
      <p:bldP spid="14351" grpId="0"/>
      <p:bldP spid="14352" grpId="0"/>
      <p:bldP spid="14353" grpId="0"/>
      <p:bldP spid="143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a couple of 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rgbClr val="008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  <a:endParaRPr lang="en-US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6676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/>
              <a:t>Mi comida favorita es el desayuno.</a:t>
            </a:r>
          </a:p>
          <a:p>
            <a:r>
              <a:rPr lang="es-ES_tradnl" altLang="en-US" sz="2800"/>
              <a:t>Me gusta comer salchichas, plátanos y huevos.</a:t>
            </a:r>
          </a:p>
          <a:p>
            <a:r>
              <a:rPr lang="es-ES_tradnl" altLang="en-US" sz="2800"/>
              <a:t>Me gusta beber mucho café y jugo de naranja</a:t>
            </a:r>
          </a:p>
          <a:p>
            <a:r>
              <a:rPr lang="es-ES_tradnl" altLang="en-US" sz="280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45532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uild="p"/>
      <p:bldP spid="12297" grpId="0" build="p"/>
      <p:bldP spid="12298" grpId="0" build="p"/>
      <p:bldP spid="12299" grpId="0" build="p"/>
      <p:bldP spid="1230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The instructions and the Rubric will be available on the </a:t>
            </a:r>
            <a:r>
              <a:rPr lang="en-US" altLang="en-US" sz="2800" dirty="0" err="1"/>
              <a:t>hw</a:t>
            </a:r>
            <a:r>
              <a:rPr lang="en-US" altLang="en-US" sz="2800" dirty="0"/>
              <a:t> wiki.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THIS </a:t>
            </a:r>
            <a:r>
              <a:rPr lang="en-US" altLang="en-US" sz="2800" dirty="0" smtClean="0"/>
              <a:t>FRIDAY </a:t>
            </a:r>
            <a:r>
              <a:rPr lang="en-US" altLang="en-US" sz="2800" dirty="0"/>
              <a:t>(</a:t>
            </a:r>
            <a:r>
              <a:rPr lang="en-US" altLang="en-US" sz="2800" dirty="0" smtClean="0"/>
              <a:t>3/21/14)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WORKBOOK: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p. </a:t>
            </a:r>
            <a:r>
              <a:rPr lang="en-US" altLang="en-US" sz="2800" dirty="0" smtClean="0"/>
              <a:t>4.7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 smtClean="0"/>
              <a:t>PROJECT DUE FRIDAY!</a:t>
            </a: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57200" y="3200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159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802 La fecha es 18 de marzo del 2014</vt:lpstr>
      <vt:lpstr>Repaso del vocabulario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17 de febrero del 2011</dc:title>
  <dc:creator>Helen Zumaeta</dc:creator>
  <cp:lastModifiedBy>Helen Zumaeta</cp:lastModifiedBy>
  <cp:revision>23</cp:revision>
  <dcterms:created xsi:type="dcterms:W3CDTF">2011-02-17T20:14:31Z</dcterms:created>
  <dcterms:modified xsi:type="dcterms:W3CDTF">2014-03-18T13:02:36Z</dcterms:modified>
</cp:coreProperties>
</file>